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Arial Black" pitchFamily="34" charset="0"/>
              </a:rPr>
              <a:t/>
            </a:r>
            <a:br>
              <a:rPr lang="uk-UA" dirty="0" smtClean="0">
                <a:latin typeface="Arial Black" pitchFamily="34" charset="0"/>
              </a:rPr>
            </a:br>
            <a:r>
              <a:rPr lang="uk-UA" dirty="0" smtClean="0">
                <a:latin typeface="Arial Black" pitchFamily="34" charset="0"/>
              </a:rPr>
              <a:t>Тривога і страждання: як допомогти прожити</a:t>
            </a:r>
            <a:br>
              <a:rPr lang="uk-UA" dirty="0" smtClean="0">
                <a:latin typeface="Arial Black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410" y="1600200"/>
            <a:ext cx="5893180" cy="4525963"/>
          </a:xfrm>
        </p:spPr>
      </p:pic>
    </p:spTree>
    <p:extLst>
      <p:ext uri="{BB962C8B-B14F-4D97-AF65-F5344CB8AC3E}">
        <p14:creationId xmlns:p14="http://schemas.microsoft.com/office/powerpoint/2010/main" val="18943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Як допомогти близьким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690864" cy="4857403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Щоб допомогти іншим людям потрібно мати 2 крила: Любов до себе і Любов до людей! Як я вмію потурбуватися про себе і своє психічне і фізичне здоров я?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Щоб допомогти зцілити душевні рани, перше, що потрібно – це бути хорошим слухачем.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Слухати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ПОЧУТИ, 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пораду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одразу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Я тебе чую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Мені дуже шкода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Розкажи про це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Однак не «підливати масла в вогонь», розпалюючи ненависть і піднімаючи емоції.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Я чую і приймаю твою біль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Я розумію твою потребу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Я даю тобі любов і підтримку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812" y="2276872"/>
            <a:ext cx="3693486" cy="2457847"/>
          </a:xfrm>
        </p:spPr>
      </p:pic>
    </p:spTree>
    <p:extLst>
      <p:ext uri="{BB962C8B-B14F-4D97-AF65-F5344CB8AC3E}">
        <p14:creationId xmlns:p14="http://schemas.microsoft.com/office/powerpoint/2010/main" val="35714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Внутрішня вісь цінностей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544616"/>
          </a:xfrm>
        </p:spPr>
        <p:txBody>
          <a:bodyPr>
            <a:normAutofit fontScale="92500" lnSpcReduction="20000"/>
          </a:bodyPr>
          <a:lstStyle/>
          <a:p>
            <a:r>
              <a:rPr lang="uk-UA" sz="2000" dirty="0" smtClean="0"/>
              <a:t>- Що для мене є головним стержнем в житті?</a:t>
            </a:r>
          </a:p>
          <a:p>
            <a:r>
              <a:rPr lang="uk-UA" sz="2000" dirty="0" smtClean="0"/>
              <a:t>-</a:t>
            </a:r>
            <a:r>
              <a:rPr lang="uk-UA" sz="2000" dirty="0"/>
              <a:t> </a:t>
            </a:r>
            <a:r>
              <a:rPr lang="uk-UA" sz="2000" dirty="0" smtClean="0"/>
              <a:t>На яких внутрішніх цінностях я можу концентруватися? Важливо, щоб центральне місце займали не лише матеріальні цінності!</a:t>
            </a:r>
          </a:p>
          <a:p>
            <a:r>
              <a:rPr lang="uk-UA" sz="2000" dirty="0" smtClean="0"/>
              <a:t>- Що мені може допомогти здолати страх?</a:t>
            </a:r>
          </a:p>
          <a:p>
            <a:r>
              <a:rPr lang="uk-UA" sz="2000" dirty="0" smtClean="0"/>
              <a:t>- Що є храмом моєї Душі, імені чого він створений і на чому він збудований – на Любові, Вірі, Миру… на яких Цінностях?</a:t>
            </a:r>
          </a:p>
          <a:p>
            <a:r>
              <a:rPr lang="uk-UA" sz="2000" dirty="0" smtClean="0"/>
              <a:t>- Яка внутрішня Сила проведе через всі випробування?</a:t>
            </a:r>
          </a:p>
          <a:p>
            <a:r>
              <a:rPr lang="uk-UA" sz="2000" dirty="0" smtClean="0"/>
              <a:t>- Як я думаю, в чому є моя цінність для Всесвіту, якими якостями я можу бути корисний іншим і кому?</a:t>
            </a:r>
          </a:p>
          <a:p>
            <a:r>
              <a:rPr lang="uk-UA" sz="2000" dirty="0" smtClean="0"/>
              <a:t>Центральна вісь – це те, що втримує людину в момент хаосу і безладу!</a:t>
            </a:r>
          </a:p>
          <a:p>
            <a:pPr marL="0" indent="0">
              <a:buNone/>
            </a:pPr>
            <a:endParaRPr lang="uk-UA" sz="2000" dirty="0" smtClean="0"/>
          </a:p>
          <a:p>
            <a:endParaRPr lang="uk-UA" sz="2000" dirty="0" smtClean="0"/>
          </a:p>
          <a:p>
            <a:endParaRPr lang="uk-UA" sz="2000" dirty="0" smtClean="0"/>
          </a:p>
          <a:p>
            <a:endParaRPr lang="uk-UA" sz="2000" dirty="0" smtClean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753" y="2708920"/>
            <a:ext cx="4327505" cy="2304256"/>
          </a:xfrm>
        </p:spPr>
      </p:pic>
    </p:spTree>
    <p:extLst>
      <p:ext uri="{BB962C8B-B14F-4D97-AF65-F5344CB8AC3E}">
        <p14:creationId xmlns:p14="http://schemas.microsoft.com/office/powerpoint/2010/main" val="2792814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520280"/>
          </a:xfrm>
        </p:spPr>
        <p:txBody>
          <a:bodyPr>
            <a:normAutofit fontScale="90000"/>
          </a:bodyPr>
          <a:lstStyle/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Коли Людина є гармонійною і цілісною – вона передає цей стан іншим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людям!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Принцип Метронома! Метроном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(від </a:t>
            </a:r>
            <a:r>
              <a:rPr lang="uk-UA" sz="2200" dirty="0" err="1">
                <a:latin typeface="Times New Roman" pitchFamily="18" charset="0"/>
                <a:cs typeface="Times New Roman" pitchFamily="18" charset="0"/>
              </a:rPr>
              <a:t>грец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μέτρον "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заходи" +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νόμος "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закон") - прилад, що відзначає короткі проміжки часу рівномірними ударами. В основному використовується музикантами як точний орієнтир темпу під час виконання музичного твору на репетиції. В останні десятиліття також іноді використовується на концертних виступах — наприклад, для синхронізації з записом, що одночасно звучить, або електронними інструментами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58" y="3357563"/>
            <a:ext cx="1574083" cy="2768600"/>
          </a:xfrm>
        </p:spPr>
      </p:pic>
    </p:spTree>
    <p:extLst>
      <p:ext uri="{BB962C8B-B14F-4D97-AF65-F5344CB8AC3E}">
        <p14:creationId xmlns:p14="http://schemas.microsoft.com/office/powerpoint/2010/main" val="10455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Практики для психологічної стійкості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5073427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Матеріали</a:t>
            </a:r>
            <a:r>
              <a:rPr lang="ru-RU" dirty="0"/>
              <a:t>: 2 листа формата А4, ручки , </a:t>
            </a:r>
            <a:r>
              <a:rPr lang="ru-RU" dirty="0" err="1"/>
              <a:t>олівці</a:t>
            </a:r>
            <a:r>
              <a:rPr lang="ru-RU" dirty="0"/>
              <a:t>.</a:t>
            </a:r>
          </a:p>
          <a:p>
            <a:r>
              <a:rPr lang="ru-RU" dirty="0"/>
              <a:t>Руками </a:t>
            </a:r>
            <a:r>
              <a:rPr lang="ru-RU" dirty="0" err="1"/>
              <a:t>обриваємо</a:t>
            </a:r>
            <a:r>
              <a:rPr lang="ru-RU" dirty="0"/>
              <a:t> 1-й лист,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утворилося</a:t>
            </a:r>
            <a:r>
              <a:rPr lang="ru-RU" dirty="0"/>
              <a:t> коло.</a:t>
            </a:r>
          </a:p>
          <a:p>
            <a:r>
              <a:rPr lang="ru-RU" dirty="0" err="1"/>
              <a:t>Запитання</a:t>
            </a:r>
            <a:r>
              <a:rPr lang="ru-RU" dirty="0"/>
              <a:t>: </a:t>
            </a:r>
            <a:r>
              <a:rPr lang="ru-RU" dirty="0" err="1"/>
              <a:t>що</a:t>
            </a:r>
            <a:r>
              <a:rPr lang="ru-RU" dirty="0"/>
              <a:t> вас зараз </a:t>
            </a:r>
            <a:r>
              <a:rPr lang="ru-RU" dirty="0" err="1"/>
              <a:t>травмує</a:t>
            </a:r>
            <a:r>
              <a:rPr lang="ru-RU" dirty="0"/>
              <a:t>? Як </a:t>
            </a:r>
            <a:r>
              <a:rPr lang="ru-RU" dirty="0" err="1"/>
              <a:t>колективна</a:t>
            </a:r>
            <a:r>
              <a:rPr lang="ru-RU" dirty="0"/>
              <a:t> травма по </a:t>
            </a:r>
            <a:r>
              <a:rPr lang="ru-RU" dirty="0" err="1"/>
              <a:t>впливала</a:t>
            </a:r>
            <a:r>
              <a:rPr lang="ru-RU" dirty="0"/>
              <a:t> на ваш </a:t>
            </a:r>
            <a:r>
              <a:rPr lang="ru-RU" dirty="0" err="1"/>
              <a:t>світогляд</a:t>
            </a:r>
            <a:r>
              <a:rPr lang="ru-RU" dirty="0"/>
              <a:t> і </a:t>
            </a:r>
            <a:r>
              <a:rPr lang="ru-RU" dirty="0" err="1"/>
              <a:t>світосприйняття</a:t>
            </a:r>
            <a:r>
              <a:rPr lang="ru-RU" dirty="0"/>
              <a:t>?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? </a:t>
            </a:r>
            <a:r>
              <a:rPr lang="ru-RU" dirty="0" err="1"/>
              <a:t>Заповніть</a:t>
            </a:r>
            <a:r>
              <a:rPr lang="ru-RU" dirty="0"/>
              <a:t> коло </a:t>
            </a:r>
            <a:r>
              <a:rPr lang="ru-RU" dirty="0" err="1"/>
              <a:t>лініями</a:t>
            </a:r>
            <a:r>
              <a:rPr lang="ru-RU" dirty="0"/>
              <a:t>, формами, знаками, словами фразами, </a:t>
            </a:r>
            <a:r>
              <a:rPr lang="ru-RU" dirty="0" err="1"/>
              <a:t>якими</a:t>
            </a:r>
            <a:r>
              <a:rPr lang="ru-RU" dirty="0"/>
              <a:t> говорить ваша травма,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відчуваєте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пережили в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подіями</a:t>
            </a:r>
            <a:r>
              <a:rPr lang="ru-RU" dirty="0"/>
              <a:t>. Тим,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відображує</a:t>
            </a:r>
            <a:r>
              <a:rPr lang="ru-RU" dirty="0"/>
              <a:t> ваш стан, </a:t>
            </a:r>
            <a:r>
              <a:rPr lang="ru-RU" dirty="0" err="1"/>
              <a:t>пов’язаний</a:t>
            </a:r>
            <a:r>
              <a:rPr lang="ru-RU" dirty="0"/>
              <a:t> з </a:t>
            </a:r>
            <a:r>
              <a:rPr lang="ru-RU" dirty="0" err="1"/>
              <a:t>травмуючими</a:t>
            </a:r>
            <a:r>
              <a:rPr lang="ru-RU" dirty="0"/>
              <a:t> </a:t>
            </a:r>
            <a:r>
              <a:rPr lang="ru-RU" dirty="0" err="1"/>
              <a:t>подіями</a:t>
            </a:r>
            <a:r>
              <a:rPr lang="ru-RU" dirty="0"/>
              <a:t>. </a:t>
            </a:r>
            <a:r>
              <a:rPr lang="ru-RU" dirty="0" err="1"/>
              <a:t>Розмістіть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1 коло на чистому </a:t>
            </a:r>
            <a:r>
              <a:rPr lang="ru-RU" dirty="0" err="1"/>
              <a:t>листі</a:t>
            </a:r>
            <a:r>
              <a:rPr lang="ru-RU" dirty="0"/>
              <a:t> і </a:t>
            </a:r>
            <a:r>
              <a:rPr lang="ru-RU" dirty="0" err="1"/>
              <a:t>подивіться</a:t>
            </a:r>
            <a:r>
              <a:rPr lang="ru-RU" dirty="0"/>
              <a:t> як на факт.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простору і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такж</a:t>
            </a:r>
            <a:r>
              <a:rPr lang="ru-RU" dirty="0"/>
              <a:t>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цілого</a:t>
            </a:r>
            <a:r>
              <a:rPr lang="ru-RU" dirty="0"/>
              <a:t> </a:t>
            </a:r>
            <a:r>
              <a:rPr lang="ru-RU" dirty="0" err="1"/>
              <a:t>Всесвіту</a:t>
            </a:r>
            <a:r>
              <a:rPr lang="ru-RU" dirty="0"/>
              <a:t>!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187" y="2420889"/>
            <a:ext cx="3679649" cy="2285256"/>
          </a:xfrm>
        </p:spPr>
      </p:pic>
    </p:spTree>
    <p:extLst>
      <p:ext uri="{BB962C8B-B14F-4D97-AF65-F5344CB8AC3E}">
        <p14:creationId xmlns:p14="http://schemas.microsoft.com/office/powerpoint/2010/main" val="2420515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88640"/>
            <a:ext cx="5976664" cy="6669360"/>
          </a:xfrm>
        </p:spPr>
        <p:txBody>
          <a:bodyPr>
            <a:noAutofit/>
          </a:bodyPr>
          <a:lstStyle/>
          <a:p>
            <a:r>
              <a:rPr lang="ru-RU" sz="1800" dirty="0" err="1"/>
              <a:t>Із</a:t>
            </a:r>
            <a:r>
              <a:rPr lang="ru-RU" sz="1800" dirty="0"/>
              <a:t> 2 листа </a:t>
            </a:r>
            <a:r>
              <a:rPr lang="ru-RU" sz="1800" dirty="0" err="1"/>
              <a:t>обриваємо</a:t>
            </a:r>
            <a:r>
              <a:rPr lang="ru-RU" sz="1800" dirty="0"/>
              <a:t> </a:t>
            </a:r>
            <a:r>
              <a:rPr lang="ru-RU" sz="1800" dirty="0" err="1"/>
              <a:t>таке</a:t>
            </a:r>
            <a:r>
              <a:rPr lang="ru-RU" sz="1800" dirty="0"/>
              <a:t> ж коло, але </a:t>
            </a:r>
            <a:r>
              <a:rPr lang="ru-RU" sz="1800" dirty="0" err="1"/>
              <a:t>вже</a:t>
            </a:r>
            <a:r>
              <a:rPr lang="ru-RU" sz="1800" dirty="0"/>
              <a:t> </a:t>
            </a:r>
            <a:r>
              <a:rPr lang="ru-RU" sz="1800" dirty="0" err="1"/>
              <a:t>дещо</a:t>
            </a:r>
            <a:r>
              <a:rPr lang="ru-RU" sz="1800" dirty="0"/>
              <a:t> </a:t>
            </a:r>
            <a:r>
              <a:rPr lang="ru-RU" sz="1800" dirty="0" err="1"/>
              <a:t>більше</a:t>
            </a:r>
            <a:r>
              <a:rPr lang="ru-RU" sz="1800" dirty="0"/>
              <a:t>. </a:t>
            </a:r>
            <a:r>
              <a:rPr lang="ru-RU" sz="1800" dirty="0" err="1"/>
              <a:t>Це</a:t>
            </a:r>
            <a:r>
              <a:rPr lang="ru-RU" sz="1800" dirty="0"/>
              <a:t> буде картина </a:t>
            </a:r>
            <a:r>
              <a:rPr lang="ru-RU" sz="1800" dirty="0" err="1"/>
              <a:t>вашого</a:t>
            </a:r>
            <a:r>
              <a:rPr lang="ru-RU" sz="1800" dirty="0"/>
              <a:t> </a:t>
            </a:r>
            <a:r>
              <a:rPr lang="ru-RU" sz="1800" dirty="0" err="1"/>
              <a:t>внутрішнього</a:t>
            </a:r>
            <a:r>
              <a:rPr lang="ru-RU" sz="1800" dirty="0"/>
              <a:t> </a:t>
            </a:r>
            <a:r>
              <a:rPr lang="ru-RU" sz="1800" dirty="0" err="1"/>
              <a:t>світу</a:t>
            </a:r>
            <a:r>
              <a:rPr lang="ru-RU" sz="1800" dirty="0"/>
              <a:t>, але ЗЦІЛЕНА! </a:t>
            </a:r>
            <a:r>
              <a:rPr lang="ru-RU" sz="1800" dirty="0" err="1"/>
              <a:t>Він</a:t>
            </a:r>
            <a:r>
              <a:rPr lang="ru-RU" sz="1800" dirty="0"/>
              <a:t> не буле схожим на </a:t>
            </a:r>
            <a:r>
              <a:rPr lang="ru-RU" sz="1800" dirty="0" err="1"/>
              <a:t>попередній</a:t>
            </a:r>
            <a:r>
              <a:rPr lang="ru-RU" sz="1800" dirty="0"/>
              <a:t>, </a:t>
            </a:r>
            <a:r>
              <a:rPr lang="ru-RU" sz="1800" dirty="0" err="1"/>
              <a:t>він</a:t>
            </a:r>
            <a:r>
              <a:rPr lang="ru-RU" sz="1800" dirty="0"/>
              <a:t> буде </a:t>
            </a:r>
            <a:r>
              <a:rPr lang="ru-RU" sz="1800" dirty="0" err="1"/>
              <a:t>іншим</a:t>
            </a:r>
            <a:r>
              <a:rPr lang="ru-RU" sz="1800" dirty="0"/>
              <a:t>! </a:t>
            </a:r>
            <a:r>
              <a:rPr lang="ru-RU" sz="1800" dirty="0" err="1"/>
              <a:t>Врахуйте</a:t>
            </a:r>
            <a:r>
              <a:rPr lang="ru-RU" sz="1800" dirty="0"/>
              <a:t> </a:t>
            </a:r>
            <a:r>
              <a:rPr lang="ru-RU" sz="1800" dirty="0" err="1"/>
              <a:t>ті</a:t>
            </a:r>
            <a:r>
              <a:rPr lang="ru-RU" sz="1800" dirty="0"/>
              <a:t> </a:t>
            </a:r>
            <a:r>
              <a:rPr lang="ru-RU" sz="1800" dirty="0" err="1"/>
              <a:t>зміни</a:t>
            </a:r>
            <a:r>
              <a:rPr lang="ru-RU" sz="1800" dirty="0"/>
              <a:t>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відбудуться</a:t>
            </a:r>
            <a:r>
              <a:rPr lang="ru-RU" sz="1800" dirty="0"/>
              <a:t> з вами, ваше </a:t>
            </a:r>
            <a:r>
              <a:rPr lang="ru-RU" sz="1800" dirty="0" err="1"/>
              <a:t>зцілення</a:t>
            </a:r>
            <a:r>
              <a:rPr lang="ru-RU" sz="1800" dirty="0"/>
              <a:t>. </a:t>
            </a:r>
            <a:r>
              <a:rPr lang="ru-RU" sz="1800" dirty="0" err="1"/>
              <a:t>Ці</a:t>
            </a:r>
            <a:r>
              <a:rPr lang="ru-RU" sz="1800" dirty="0"/>
              <a:t> </a:t>
            </a:r>
            <a:r>
              <a:rPr lang="ru-RU" sz="1800" dirty="0" err="1"/>
              <a:t>зміни</a:t>
            </a:r>
            <a:r>
              <a:rPr lang="ru-RU" sz="1800" dirty="0"/>
              <a:t> </a:t>
            </a:r>
            <a:r>
              <a:rPr lang="ru-RU" sz="1800" dirty="0" err="1"/>
              <a:t>можуть</a:t>
            </a:r>
            <a:r>
              <a:rPr lang="ru-RU" sz="1800" dirty="0"/>
              <a:t> бути </a:t>
            </a:r>
            <a:r>
              <a:rPr lang="ru-RU" sz="1800" dirty="0" err="1"/>
              <a:t>пов’язаними</a:t>
            </a:r>
            <a:r>
              <a:rPr lang="ru-RU" sz="1800" dirty="0"/>
              <a:t> з вашими </a:t>
            </a:r>
            <a:r>
              <a:rPr lang="ru-RU" sz="1800" dirty="0" err="1"/>
              <a:t>рідними</a:t>
            </a:r>
            <a:r>
              <a:rPr lang="ru-RU" sz="1800" dirty="0"/>
              <a:t>, </a:t>
            </a:r>
            <a:r>
              <a:rPr lang="ru-RU" sz="1800" dirty="0" err="1"/>
              <a:t>вашою</a:t>
            </a:r>
            <a:r>
              <a:rPr lang="ru-RU" sz="1800" dirty="0"/>
              <a:t> </a:t>
            </a:r>
            <a:r>
              <a:rPr lang="ru-RU" sz="1800" dirty="0" err="1"/>
              <a:t>Батьківщиною</a:t>
            </a:r>
            <a:r>
              <a:rPr lang="ru-RU" sz="1800" dirty="0"/>
              <a:t>.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станеться</a:t>
            </a:r>
            <a:r>
              <a:rPr lang="ru-RU" sz="1800" dirty="0"/>
              <a:t> </a:t>
            </a:r>
            <a:r>
              <a:rPr lang="ru-RU" sz="1800" dirty="0" err="1"/>
              <a:t>згодом</a:t>
            </a:r>
            <a:r>
              <a:rPr lang="ru-RU" sz="1800" dirty="0"/>
              <a:t>, через </a:t>
            </a:r>
            <a:r>
              <a:rPr lang="ru-RU" sz="1800" dirty="0" err="1"/>
              <a:t>деякий</a:t>
            </a:r>
            <a:r>
              <a:rPr lang="ru-RU" sz="1800" dirty="0"/>
              <a:t> час, але </a:t>
            </a:r>
            <a:r>
              <a:rPr lang="ru-RU" sz="1800" dirty="0" err="1"/>
              <a:t>обов’язково</a:t>
            </a:r>
            <a:r>
              <a:rPr lang="ru-RU" sz="1800" dirty="0"/>
              <a:t> </a:t>
            </a:r>
            <a:r>
              <a:rPr lang="ru-RU" sz="1800" dirty="0" err="1"/>
              <a:t>станеться</a:t>
            </a:r>
            <a:r>
              <a:rPr lang="ru-RU" sz="1800" dirty="0"/>
              <a:t>! </a:t>
            </a:r>
          </a:p>
          <a:p>
            <a:pPr marL="0" indent="0">
              <a:buNone/>
            </a:pP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/>
              <a:t>ви</a:t>
            </a:r>
            <a:r>
              <a:rPr lang="ru-RU" sz="1800" dirty="0"/>
              <a:t> </a:t>
            </a:r>
            <a:r>
              <a:rPr lang="ru-RU" sz="1800" dirty="0" err="1"/>
              <a:t>намалюєте</a:t>
            </a:r>
            <a:r>
              <a:rPr lang="ru-RU" sz="1800" dirty="0"/>
              <a:t> для </a:t>
            </a:r>
            <a:r>
              <a:rPr lang="ru-RU" sz="1800" dirty="0" err="1"/>
              <a:t>відновлення</a:t>
            </a:r>
            <a:r>
              <a:rPr lang="ru-RU" sz="1800" dirty="0"/>
              <a:t> себе, </a:t>
            </a:r>
            <a:r>
              <a:rPr lang="ru-RU" sz="1800" dirty="0" err="1"/>
              <a:t>сім’ї</a:t>
            </a:r>
            <a:r>
              <a:rPr lang="ru-RU" sz="1800" dirty="0"/>
              <a:t>, </a:t>
            </a:r>
            <a:r>
              <a:rPr lang="ru-RU" sz="1800" dirty="0" err="1"/>
              <a:t>землі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ви</a:t>
            </a:r>
            <a:r>
              <a:rPr lang="ru-RU" sz="1800" dirty="0"/>
              <a:t> б </a:t>
            </a:r>
            <a:r>
              <a:rPr lang="ru-RU" sz="1800" dirty="0" err="1"/>
              <a:t>хотіли</a:t>
            </a:r>
            <a:r>
              <a:rPr lang="ru-RU" sz="1800" dirty="0"/>
              <a:t> </a:t>
            </a:r>
            <a:r>
              <a:rPr lang="ru-RU" sz="1800" dirty="0" err="1"/>
              <a:t>передати</a:t>
            </a:r>
            <a:r>
              <a:rPr lang="ru-RU" sz="1800" dirty="0"/>
              <a:t> </a:t>
            </a:r>
            <a:r>
              <a:rPr lang="ru-RU" sz="1800" dirty="0" err="1"/>
              <a:t>нащадкам</a:t>
            </a:r>
            <a:r>
              <a:rPr lang="ru-RU" sz="1800" dirty="0"/>
              <a:t>? </a:t>
            </a:r>
          </a:p>
          <a:p>
            <a:r>
              <a:rPr lang="ru-RU" sz="1800" dirty="0" err="1"/>
              <a:t>Розмістіть</a:t>
            </a:r>
            <a:r>
              <a:rPr lang="ru-RU" sz="1800" dirty="0"/>
              <a:t> 2 </a:t>
            </a:r>
            <a:r>
              <a:rPr lang="ru-RU" sz="1800" dirty="0" err="1"/>
              <a:t>роботи</a:t>
            </a:r>
            <a:r>
              <a:rPr lang="ru-RU" sz="1800" dirty="0"/>
              <a:t> </a:t>
            </a:r>
            <a:r>
              <a:rPr lang="ru-RU" sz="1800" dirty="0" err="1"/>
              <a:t>поруч</a:t>
            </a:r>
            <a:r>
              <a:rPr lang="ru-RU" sz="1800" dirty="0"/>
              <a:t>. </a:t>
            </a:r>
          </a:p>
          <a:p>
            <a:r>
              <a:rPr lang="ru-RU" sz="1800" dirty="0"/>
              <a:t>1- картина </a:t>
            </a:r>
            <a:r>
              <a:rPr lang="ru-RU" sz="1800" dirty="0" err="1"/>
              <a:t>травмованого</a:t>
            </a:r>
            <a:r>
              <a:rPr lang="ru-RU" sz="1800" dirty="0"/>
              <a:t> «я»</a:t>
            </a:r>
          </a:p>
          <a:p>
            <a:r>
              <a:rPr lang="ru-RU" sz="1800" dirty="0"/>
              <a:t>2- картина </a:t>
            </a:r>
            <a:r>
              <a:rPr lang="ru-RU" sz="1800" dirty="0" err="1"/>
              <a:t>зціленого</a:t>
            </a:r>
            <a:r>
              <a:rPr lang="ru-RU" sz="1800" dirty="0"/>
              <a:t> «Я»</a:t>
            </a:r>
          </a:p>
          <a:p>
            <a:r>
              <a:rPr lang="ru-RU" sz="1800" dirty="0"/>
              <a:t>1. </a:t>
            </a:r>
            <a:r>
              <a:rPr lang="ru-RU" sz="1800" dirty="0" err="1"/>
              <a:t>Чи</a:t>
            </a:r>
            <a:r>
              <a:rPr lang="ru-RU" sz="1800" dirty="0"/>
              <a:t> є в </a:t>
            </a:r>
            <a:r>
              <a:rPr lang="ru-RU" sz="1800" dirty="0" err="1"/>
              <a:t>цих</a:t>
            </a:r>
            <a:r>
              <a:rPr lang="ru-RU" sz="1800" dirty="0"/>
              <a:t> картинах </a:t>
            </a:r>
            <a:r>
              <a:rPr lang="ru-RU" sz="1800" dirty="0" err="1"/>
              <a:t>щось</a:t>
            </a:r>
            <a:r>
              <a:rPr lang="ru-RU" sz="1800" dirty="0"/>
              <a:t> </a:t>
            </a:r>
            <a:r>
              <a:rPr lang="ru-RU" sz="1800" dirty="0" err="1"/>
              <a:t>спільне</a:t>
            </a:r>
            <a:r>
              <a:rPr lang="ru-RU" sz="1800" dirty="0"/>
              <a:t>?</a:t>
            </a:r>
          </a:p>
          <a:p>
            <a:r>
              <a:rPr lang="ru-RU" sz="1800" dirty="0"/>
              <a:t>2.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почуття</a:t>
            </a:r>
            <a:r>
              <a:rPr lang="ru-RU" sz="1800" dirty="0"/>
              <a:t> </a:t>
            </a:r>
            <a:r>
              <a:rPr lang="ru-RU" sz="1800" dirty="0" err="1"/>
              <a:t>ви</a:t>
            </a:r>
            <a:r>
              <a:rPr lang="ru-RU" sz="1800" dirty="0"/>
              <a:t> </a:t>
            </a:r>
            <a:r>
              <a:rPr lang="ru-RU" sz="1800" dirty="0" err="1"/>
              <a:t>відчули</a:t>
            </a:r>
            <a:r>
              <a:rPr lang="ru-RU" sz="1800" dirty="0"/>
              <a:t>, </a:t>
            </a:r>
            <a:r>
              <a:rPr lang="ru-RU" sz="1800" dirty="0" err="1"/>
              <a:t>створюючи</a:t>
            </a:r>
            <a:r>
              <a:rPr lang="ru-RU" sz="1800" dirty="0"/>
              <a:t> 1 і 2 роботу?</a:t>
            </a:r>
          </a:p>
          <a:p>
            <a:r>
              <a:rPr lang="ru-RU" sz="1800" dirty="0"/>
              <a:t>3.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якості</a:t>
            </a:r>
            <a:r>
              <a:rPr lang="ru-RU" sz="1800" dirty="0"/>
              <a:t> </a:t>
            </a:r>
            <a:r>
              <a:rPr lang="ru-RU" sz="1800" dirty="0" err="1"/>
              <a:t>розкрились</a:t>
            </a:r>
            <a:r>
              <a:rPr lang="ru-RU" sz="1800" dirty="0"/>
              <a:t> у </a:t>
            </a:r>
            <a:r>
              <a:rPr lang="ru-RU" sz="1800" dirty="0" err="1"/>
              <a:t>вашій</a:t>
            </a:r>
            <a:r>
              <a:rPr lang="ru-RU" sz="1800" dirty="0"/>
              <a:t> 1й, а </a:t>
            </a:r>
            <a:r>
              <a:rPr lang="ru-RU" sz="1800" dirty="0" err="1"/>
              <a:t>які</a:t>
            </a:r>
            <a:r>
              <a:rPr lang="ru-RU" sz="1800" dirty="0"/>
              <a:t> у 2й </a:t>
            </a:r>
            <a:r>
              <a:rPr lang="ru-RU" sz="1800" dirty="0" err="1"/>
              <a:t>роботі</a:t>
            </a:r>
            <a:r>
              <a:rPr lang="ru-RU" sz="1800" dirty="0"/>
              <a:t>?</a:t>
            </a:r>
          </a:p>
          <a:p>
            <a:r>
              <a:rPr lang="ru-RU" sz="1800" dirty="0"/>
              <a:t>4.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ви</a:t>
            </a:r>
            <a:r>
              <a:rPr lang="ru-RU" sz="1800" dirty="0"/>
              <a:t> </a:t>
            </a:r>
            <a:r>
              <a:rPr lang="ru-RU" sz="1800" dirty="0" err="1"/>
              <a:t>хотіли</a:t>
            </a:r>
            <a:r>
              <a:rPr lang="ru-RU" sz="1800" dirty="0"/>
              <a:t> б </a:t>
            </a:r>
            <a:r>
              <a:rPr lang="ru-RU" sz="1800" dirty="0" err="1"/>
              <a:t>передати</a:t>
            </a:r>
            <a:r>
              <a:rPr lang="ru-RU" sz="1800" dirty="0"/>
              <a:t> у </a:t>
            </a:r>
            <a:r>
              <a:rPr lang="ru-RU" sz="1800" dirty="0" err="1"/>
              <a:t>покоління</a:t>
            </a:r>
            <a:r>
              <a:rPr lang="ru-RU" sz="1800" dirty="0"/>
              <a:t>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Цінності</a:t>
            </a:r>
            <a:r>
              <a:rPr lang="ru-RU" sz="1800" dirty="0"/>
              <a:t>?</a:t>
            </a:r>
          </a:p>
          <a:p>
            <a:r>
              <a:rPr lang="ru-RU" sz="1800" dirty="0" smtClean="0"/>
              <a:t>5.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/>
              <a:t>виявилось</a:t>
            </a:r>
            <a:r>
              <a:rPr lang="ru-RU" sz="1800" dirty="0"/>
              <a:t> </a:t>
            </a:r>
            <a:r>
              <a:rPr lang="ru-RU" sz="1800" dirty="0" err="1"/>
              <a:t>найбільш</a:t>
            </a:r>
            <a:r>
              <a:rPr lang="ru-RU" sz="1800" dirty="0"/>
              <a:t> </a:t>
            </a:r>
            <a:r>
              <a:rPr lang="ru-RU" sz="1800" dirty="0" err="1"/>
              <a:t>цікавим</a:t>
            </a:r>
            <a:r>
              <a:rPr lang="ru-RU" sz="1800" dirty="0"/>
              <a:t> і </a:t>
            </a:r>
            <a:r>
              <a:rPr lang="ru-RU" sz="1800" dirty="0" err="1"/>
              <a:t>цінним</a:t>
            </a:r>
            <a:r>
              <a:rPr lang="ru-RU" sz="1800" dirty="0"/>
              <a:t> для вас в </a:t>
            </a:r>
            <a:r>
              <a:rPr lang="ru-RU" sz="1800" dirty="0" err="1"/>
              <a:t>завданні</a:t>
            </a:r>
            <a:r>
              <a:rPr lang="ru-RU" sz="1800" dirty="0"/>
              <a:t>?  </a:t>
            </a:r>
            <a:endParaRPr lang="ru-RU" sz="1800" dirty="0" smtClean="0"/>
          </a:p>
          <a:p>
            <a:r>
              <a:rPr lang="ru-RU" sz="1800" dirty="0" smtClean="0"/>
              <a:t>Коли </a:t>
            </a:r>
            <a:r>
              <a:rPr lang="ru-RU" sz="1800" dirty="0" err="1"/>
              <a:t>людина</a:t>
            </a:r>
            <a:r>
              <a:rPr lang="ru-RU" sz="1800" dirty="0"/>
              <a:t> </a:t>
            </a:r>
            <a:r>
              <a:rPr lang="ru-RU" sz="1800" dirty="0" err="1"/>
              <a:t>бачить</a:t>
            </a:r>
            <a:r>
              <a:rPr lang="ru-RU" sz="1800" dirty="0"/>
              <a:t> </a:t>
            </a:r>
            <a:r>
              <a:rPr lang="ru-RU" sz="1800" dirty="0" smtClean="0"/>
              <a:t> свою </a:t>
            </a:r>
            <a:r>
              <a:rPr lang="ru-RU" sz="1800" dirty="0" err="1"/>
              <a:t>реальність</a:t>
            </a:r>
            <a:r>
              <a:rPr lang="ru-RU" sz="1800" dirty="0"/>
              <a:t> </a:t>
            </a:r>
            <a:r>
              <a:rPr lang="ru-RU" sz="1800" dirty="0" err="1"/>
              <a:t>тепер</a:t>
            </a:r>
            <a:r>
              <a:rPr lang="ru-RU" sz="1800" dirty="0"/>
              <a:t> і </a:t>
            </a:r>
            <a:r>
              <a:rPr lang="ru-RU" sz="1800" dirty="0" err="1"/>
              <a:t>можливість</a:t>
            </a:r>
            <a:r>
              <a:rPr lang="ru-RU" sz="1800" dirty="0"/>
              <a:t> </a:t>
            </a:r>
            <a:r>
              <a:rPr lang="ru-RU" sz="1800" dirty="0" err="1"/>
              <a:t>майбутнього</a:t>
            </a:r>
            <a:r>
              <a:rPr lang="ru-RU" sz="1800" dirty="0"/>
              <a:t> -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запускає</a:t>
            </a:r>
            <a:r>
              <a:rPr lang="ru-RU" sz="1800" dirty="0"/>
              <a:t> </a:t>
            </a:r>
            <a:r>
              <a:rPr lang="ru-RU" sz="1800" dirty="0" err="1"/>
              <a:t>механізми</a:t>
            </a:r>
            <a:r>
              <a:rPr lang="ru-RU" sz="1800" dirty="0"/>
              <a:t> </a:t>
            </a:r>
            <a:r>
              <a:rPr lang="ru-RU" sz="1800" dirty="0" err="1"/>
              <a:t>Зміни</a:t>
            </a:r>
            <a:r>
              <a:rPr lang="ru-RU" sz="1800" dirty="0"/>
              <a:t>, </a:t>
            </a:r>
            <a:r>
              <a:rPr lang="ru-RU" sz="1800" dirty="0" err="1"/>
              <a:t>Трансформації</a:t>
            </a:r>
            <a:r>
              <a:rPr lang="ru-RU" sz="1800" dirty="0"/>
              <a:t> і </a:t>
            </a:r>
            <a:r>
              <a:rPr lang="ru-RU" sz="1800" dirty="0" err="1"/>
              <a:t>Зцілення</a:t>
            </a:r>
            <a:r>
              <a:rPr lang="ru-RU" sz="1800" dirty="0"/>
              <a:t> - Себе, </a:t>
            </a:r>
            <a:r>
              <a:rPr lang="ru-RU" sz="1800" dirty="0" err="1"/>
              <a:t>Свого</a:t>
            </a:r>
            <a:r>
              <a:rPr lang="ru-RU" sz="1800" dirty="0"/>
              <a:t> </a:t>
            </a:r>
            <a:r>
              <a:rPr lang="ru-RU" sz="1800" dirty="0" err="1"/>
              <a:t>оточення</a:t>
            </a:r>
            <a:r>
              <a:rPr lang="ru-RU" sz="1800" dirty="0"/>
              <a:t> і </a:t>
            </a:r>
            <a:r>
              <a:rPr lang="ru-RU" sz="1800" dirty="0" err="1"/>
              <a:t>Суспільства</a:t>
            </a:r>
            <a:r>
              <a:rPr lang="ru-RU" sz="1800" dirty="0"/>
              <a:t>!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857" y="2204864"/>
            <a:ext cx="2873896" cy="2873896"/>
          </a:xfrm>
        </p:spPr>
      </p:pic>
    </p:spTree>
    <p:extLst>
      <p:ext uri="{BB962C8B-B14F-4D97-AF65-F5344CB8AC3E}">
        <p14:creationId xmlns:p14="http://schemas.microsoft.com/office/powerpoint/2010/main" val="1957668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Музична</a:t>
            </a:r>
            <a:r>
              <a:rPr lang="ru-RU" dirty="0"/>
              <a:t> </a:t>
            </a:r>
            <a:r>
              <a:rPr lang="ru-RU" dirty="0" err="1"/>
              <a:t>терапія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980728"/>
            <a:ext cx="5400600" cy="5688632"/>
          </a:xfrm>
        </p:spPr>
        <p:txBody>
          <a:bodyPr>
            <a:noAutofit/>
          </a:bodyPr>
          <a:lstStyle/>
          <a:p>
            <a:r>
              <a:rPr lang="ru-RU" sz="1800" dirty="0" smtClean="0"/>
              <a:t>Сядьте </a:t>
            </a:r>
            <a:r>
              <a:rPr lang="ru-RU" sz="1800" dirty="0" err="1"/>
              <a:t>зручно</a:t>
            </a:r>
            <a:r>
              <a:rPr lang="ru-RU" sz="1800" dirty="0"/>
              <a:t>, </a:t>
            </a:r>
            <a:r>
              <a:rPr lang="ru-RU" sz="1800" dirty="0" err="1"/>
              <a:t>відчуйте</a:t>
            </a:r>
            <a:r>
              <a:rPr lang="ru-RU" sz="1800" dirty="0"/>
              <a:t> стопами опору. </a:t>
            </a:r>
            <a:r>
              <a:rPr lang="ru-RU" sz="1800" dirty="0" err="1"/>
              <a:t>Зробіть</a:t>
            </a:r>
            <a:r>
              <a:rPr lang="ru-RU" sz="1800" dirty="0"/>
              <a:t> </a:t>
            </a:r>
            <a:r>
              <a:rPr lang="ru-RU" sz="1800" dirty="0" err="1"/>
              <a:t>кілька</a:t>
            </a:r>
            <a:r>
              <a:rPr lang="ru-RU" sz="1800" dirty="0"/>
              <a:t> </a:t>
            </a:r>
            <a:r>
              <a:rPr lang="ru-RU" sz="1800" dirty="0" err="1"/>
              <a:t>комфортних</a:t>
            </a:r>
            <a:r>
              <a:rPr lang="ru-RU" sz="1800" dirty="0"/>
              <a:t> і </a:t>
            </a:r>
            <a:r>
              <a:rPr lang="ru-RU" sz="1800" dirty="0" err="1"/>
              <a:t>глибоких</a:t>
            </a:r>
            <a:r>
              <a:rPr lang="ru-RU" sz="1800" dirty="0"/>
              <a:t> </a:t>
            </a:r>
            <a:r>
              <a:rPr lang="ru-RU" sz="1800" dirty="0" err="1"/>
              <a:t>вдихів</a:t>
            </a:r>
            <a:r>
              <a:rPr lang="ru-RU" sz="1800" dirty="0"/>
              <a:t> і </a:t>
            </a:r>
            <a:r>
              <a:rPr lang="ru-RU" sz="1800" dirty="0" err="1"/>
              <a:t>видихів</a:t>
            </a:r>
            <a:r>
              <a:rPr lang="ru-RU" sz="1800" dirty="0"/>
              <a:t>. </a:t>
            </a:r>
          </a:p>
          <a:p>
            <a:r>
              <a:rPr lang="ru-RU" sz="1800" dirty="0" err="1"/>
              <a:t>Під</a:t>
            </a:r>
            <a:r>
              <a:rPr lang="ru-RU" sz="1800" dirty="0"/>
              <a:t> правою і </a:t>
            </a:r>
            <a:r>
              <a:rPr lang="ru-RU" sz="1800" dirty="0" err="1"/>
              <a:t>під</a:t>
            </a:r>
            <a:r>
              <a:rPr lang="ru-RU" sz="1800" dirty="0"/>
              <a:t> </a:t>
            </a:r>
            <a:r>
              <a:rPr lang="ru-RU" sz="1800" dirty="0" err="1"/>
              <a:t>лівою</a:t>
            </a:r>
            <a:r>
              <a:rPr lang="ru-RU" sz="1800" dirty="0"/>
              <a:t> рукою </a:t>
            </a:r>
            <a:r>
              <a:rPr lang="ru-RU" sz="1800" dirty="0" err="1"/>
              <a:t>покладіть</a:t>
            </a:r>
            <a:r>
              <a:rPr lang="ru-RU" sz="1800" dirty="0"/>
              <a:t> </a:t>
            </a:r>
            <a:r>
              <a:rPr lang="ru-RU" sz="1800" dirty="0" err="1"/>
              <a:t>чисті</a:t>
            </a:r>
            <a:r>
              <a:rPr lang="ru-RU" sz="1800" dirty="0"/>
              <a:t> </a:t>
            </a:r>
            <a:r>
              <a:rPr lang="ru-RU" sz="1800" dirty="0" err="1"/>
              <a:t>листи</a:t>
            </a:r>
            <a:r>
              <a:rPr lang="ru-RU" sz="1800" dirty="0"/>
              <a:t> (А4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інші</a:t>
            </a:r>
            <a:r>
              <a:rPr lang="ru-RU" sz="1800" dirty="0"/>
              <a:t>)</a:t>
            </a:r>
          </a:p>
          <a:p>
            <a:r>
              <a:rPr lang="ru-RU" sz="1800" dirty="0" err="1"/>
              <a:t>Прикрийте</a:t>
            </a:r>
            <a:r>
              <a:rPr lang="ru-RU" sz="1800" dirty="0"/>
              <a:t> </a:t>
            </a:r>
            <a:r>
              <a:rPr lang="ru-RU" sz="1800" dirty="0" err="1"/>
              <a:t>повіки</a:t>
            </a:r>
            <a:r>
              <a:rPr lang="ru-RU" sz="1800" dirty="0"/>
              <a:t>. </a:t>
            </a:r>
            <a:r>
              <a:rPr lang="ru-RU" sz="1800" dirty="0" err="1"/>
              <a:t>Музика</a:t>
            </a:r>
            <a:r>
              <a:rPr lang="ru-RU" sz="1800" dirty="0"/>
              <a:t>, яка </a:t>
            </a:r>
            <a:r>
              <a:rPr lang="ru-RU" sz="1800" dirty="0" err="1"/>
              <a:t>звучатиме</a:t>
            </a:r>
            <a:r>
              <a:rPr lang="ru-RU" sz="1800" dirty="0"/>
              <a:t> </a:t>
            </a:r>
            <a:r>
              <a:rPr lang="ru-RU" sz="1800" dirty="0" err="1"/>
              <a:t>підібрана</a:t>
            </a:r>
            <a:r>
              <a:rPr lang="ru-RU" sz="1800" dirty="0"/>
              <a:t> </a:t>
            </a:r>
            <a:r>
              <a:rPr lang="ru-RU" sz="1800" dirty="0" err="1"/>
              <a:t>музичним</a:t>
            </a:r>
            <a:r>
              <a:rPr lang="ru-RU" sz="1800" dirty="0"/>
              <a:t> терапевтом </a:t>
            </a:r>
            <a:r>
              <a:rPr lang="ru-RU" sz="1800" dirty="0" err="1"/>
              <a:t>Юліаною</a:t>
            </a:r>
            <a:r>
              <a:rPr lang="ru-RU" sz="1800" dirty="0"/>
              <a:t> Тимощенко Буде </a:t>
            </a:r>
            <a:r>
              <a:rPr lang="ru-RU" sz="1800" dirty="0" err="1"/>
              <a:t>звучати</a:t>
            </a:r>
            <a:r>
              <a:rPr lang="ru-RU" sz="1800" dirty="0"/>
              <a:t> </a:t>
            </a:r>
            <a:r>
              <a:rPr lang="ru-RU" sz="1800" dirty="0" err="1"/>
              <a:t>мелодія</a:t>
            </a:r>
            <a:r>
              <a:rPr lang="ru-RU" sz="1800" dirty="0"/>
              <a:t>, </a:t>
            </a:r>
            <a:r>
              <a:rPr lang="ru-RU" sz="1800" dirty="0" err="1"/>
              <a:t>кожні</a:t>
            </a:r>
            <a:r>
              <a:rPr lang="ru-RU" sz="1800" dirty="0"/>
              <a:t> 20-30секунд </a:t>
            </a:r>
            <a:r>
              <a:rPr lang="ru-RU" sz="1800" dirty="0" err="1"/>
              <a:t>музика</a:t>
            </a:r>
            <a:r>
              <a:rPr lang="ru-RU" sz="1800" dirty="0"/>
              <a:t> </a:t>
            </a:r>
            <a:r>
              <a:rPr lang="ru-RU" sz="1800" dirty="0" err="1"/>
              <a:t>змінюватиметься</a:t>
            </a:r>
            <a:r>
              <a:rPr lang="ru-RU" sz="1800" dirty="0"/>
              <a:t>. Ваша задача </a:t>
            </a:r>
            <a:r>
              <a:rPr lang="ru-RU" sz="1800" dirty="0" err="1" smtClean="0"/>
              <a:t>пропускати</a:t>
            </a:r>
            <a:r>
              <a:rPr lang="ru-RU" sz="1800" dirty="0" smtClean="0"/>
              <a:t> </a:t>
            </a:r>
            <a:r>
              <a:rPr lang="ru-RU" sz="1800" dirty="0" err="1"/>
              <a:t>музику</a:t>
            </a:r>
            <a:r>
              <a:rPr lang="ru-RU" sz="1800" dirty="0"/>
              <a:t> через себе, </a:t>
            </a:r>
            <a:r>
              <a:rPr lang="ru-RU" sz="1800" dirty="0" err="1"/>
              <a:t>слухати</a:t>
            </a:r>
            <a:r>
              <a:rPr lang="ru-RU" sz="1800" dirty="0"/>
              <a:t> «</a:t>
            </a:r>
            <a:r>
              <a:rPr lang="ru-RU" sz="1800" dirty="0" err="1"/>
              <a:t>серцем</a:t>
            </a:r>
            <a:r>
              <a:rPr lang="ru-RU" sz="1800" dirty="0"/>
              <a:t>» і через руки «</a:t>
            </a:r>
            <a:r>
              <a:rPr lang="ru-RU" sz="1800" dirty="0" err="1"/>
              <a:t>відобразити</a:t>
            </a:r>
            <a:r>
              <a:rPr lang="ru-RU" sz="1800" dirty="0"/>
              <a:t>», </a:t>
            </a:r>
            <a:r>
              <a:rPr lang="ru-RU" sz="1800" dirty="0" err="1"/>
              <a:t>пролити</a:t>
            </a:r>
            <a:r>
              <a:rPr lang="ru-RU" sz="1800" dirty="0"/>
              <a:t> </a:t>
            </a:r>
            <a:r>
              <a:rPr lang="ru-RU" sz="1800" dirty="0" err="1"/>
              <a:t>ваші</a:t>
            </a:r>
            <a:r>
              <a:rPr lang="ru-RU" sz="1800" dirty="0"/>
              <a:t>  </a:t>
            </a:r>
            <a:r>
              <a:rPr lang="ru-RU" sz="1800" dirty="0" err="1"/>
              <a:t>почуття</a:t>
            </a:r>
            <a:r>
              <a:rPr lang="ru-RU" sz="1800" dirty="0"/>
              <a:t> на </a:t>
            </a:r>
            <a:r>
              <a:rPr lang="ru-RU" sz="1800" dirty="0" err="1"/>
              <a:t>папір</a:t>
            </a:r>
            <a:r>
              <a:rPr lang="ru-RU" sz="1800" dirty="0"/>
              <a:t>. </a:t>
            </a:r>
            <a:r>
              <a:rPr lang="ru-RU" sz="1800" dirty="0" err="1"/>
              <a:t>Йдіть</a:t>
            </a:r>
            <a:r>
              <a:rPr lang="ru-RU" sz="1800" dirty="0"/>
              <a:t> за рукою - </a:t>
            </a:r>
            <a:r>
              <a:rPr lang="ru-RU" sz="1800" dirty="0" err="1"/>
              <a:t>зиґзаґи</a:t>
            </a:r>
            <a:r>
              <a:rPr lang="ru-RU" sz="1800" dirty="0"/>
              <a:t>, кола, штрихи, </a:t>
            </a:r>
            <a:r>
              <a:rPr lang="ru-RU" sz="1800" dirty="0" err="1"/>
              <a:t>спіраль</a:t>
            </a:r>
            <a:r>
              <a:rPr lang="ru-RU" sz="1800" dirty="0"/>
              <a:t>- не </a:t>
            </a:r>
            <a:r>
              <a:rPr lang="ru-RU" sz="1800" dirty="0" err="1"/>
              <a:t>важливо</a:t>
            </a:r>
            <a:r>
              <a:rPr lang="ru-RU" sz="1800" dirty="0"/>
              <a:t>, головне -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пропускати</a:t>
            </a:r>
            <a:r>
              <a:rPr lang="ru-RU" sz="1800" dirty="0"/>
              <a:t> через себе. </a:t>
            </a:r>
            <a:r>
              <a:rPr lang="ru-RU" sz="1800" dirty="0" err="1" smtClean="0"/>
              <a:t>Ця</a:t>
            </a:r>
            <a:r>
              <a:rPr lang="ru-RU" sz="1800" dirty="0" smtClean="0"/>
              <a:t> </a:t>
            </a:r>
            <a:r>
              <a:rPr lang="ru-RU" sz="1800" dirty="0"/>
              <a:t>практика </a:t>
            </a:r>
            <a:r>
              <a:rPr lang="ru-RU" sz="1800" dirty="0" err="1"/>
              <a:t>звільняє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напруги</a:t>
            </a:r>
            <a:r>
              <a:rPr lang="ru-RU" sz="1800" dirty="0"/>
              <a:t> ваше </a:t>
            </a:r>
            <a:r>
              <a:rPr lang="ru-RU" sz="1800" dirty="0" err="1"/>
              <a:t>енергетичний</a:t>
            </a:r>
            <a:r>
              <a:rPr lang="ru-RU" sz="1800" dirty="0"/>
              <a:t> </a:t>
            </a:r>
            <a:r>
              <a:rPr lang="ru-RU" sz="1800" dirty="0" err="1"/>
              <a:t>простір</a:t>
            </a:r>
            <a:r>
              <a:rPr lang="ru-RU" sz="1800" dirty="0"/>
              <a:t>, </a:t>
            </a:r>
            <a:r>
              <a:rPr lang="ru-RU" sz="1800" dirty="0" err="1"/>
              <a:t>знімає</a:t>
            </a:r>
            <a:r>
              <a:rPr lang="ru-RU" sz="1800" dirty="0"/>
              <a:t> </a:t>
            </a:r>
            <a:r>
              <a:rPr lang="ru-RU" sz="1800" dirty="0" err="1"/>
              <a:t>напруження</a:t>
            </a:r>
            <a:r>
              <a:rPr lang="ru-RU" sz="1800" dirty="0"/>
              <a:t> і </a:t>
            </a:r>
            <a:r>
              <a:rPr lang="ru-RU" sz="1800" dirty="0" err="1"/>
              <a:t>виводить</a:t>
            </a:r>
            <a:r>
              <a:rPr lang="ru-RU" sz="1800" dirty="0"/>
              <a:t> </a:t>
            </a:r>
            <a:r>
              <a:rPr lang="ru-RU" sz="1800" dirty="0" err="1"/>
              <a:t>емоції</a:t>
            </a:r>
            <a:r>
              <a:rPr lang="ru-RU" sz="1800" dirty="0"/>
              <a:t> на </a:t>
            </a:r>
            <a:r>
              <a:rPr lang="ru-RU" sz="1800" dirty="0" err="1"/>
              <a:t>папір</a:t>
            </a:r>
            <a:r>
              <a:rPr lang="ru-RU" sz="1800" dirty="0"/>
              <a:t>. </a:t>
            </a:r>
            <a:endParaRPr lang="ru-RU" sz="1800" dirty="0" smtClean="0"/>
          </a:p>
          <a:p>
            <a:r>
              <a:rPr lang="ru-RU" sz="1800" dirty="0" smtClean="0"/>
              <a:t>Коли </a:t>
            </a:r>
            <a:r>
              <a:rPr lang="ru-RU" sz="1800" dirty="0"/>
              <a:t>ми </a:t>
            </a:r>
            <a:r>
              <a:rPr lang="ru-RU" sz="1800" dirty="0" err="1"/>
              <a:t>впускаємо</a:t>
            </a:r>
            <a:r>
              <a:rPr lang="ru-RU" sz="1800" dirty="0"/>
              <a:t> в себе </a:t>
            </a:r>
            <a:r>
              <a:rPr lang="ru-RU" sz="1800" dirty="0" err="1"/>
              <a:t>різні</a:t>
            </a:r>
            <a:r>
              <a:rPr lang="ru-RU" sz="1800" dirty="0"/>
              <a:t> </a:t>
            </a:r>
            <a:r>
              <a:rPr lang="ru-RU" sz="1800" dirty="0" err="1"/>
              <a:t>ритми</a:t>
            </a:r>
            <a:r>
              <a:rPr lang="ru-RU" sz="1800" dirty="0"/>
              <a:t>, </a:t>
            </a:r>
            <a:r>
              <a:rPr lang="ru-RU" sz="1800" dirty="0" err="1"/>
              <a:t>різних</a:t>
            </a:r>
            <a:r>
              <a:rPr lang="ru-RU" sz="1800" dirty="0"/>
              <a:t> </a:t>
            </a:r>
            <a:r>
              <a:rPr lang="ru-RU" sz="1800" dirty="0" err="1"/>
              <a:t>народів</a:t>
            </a:r>
            <a:r>
              <a:rPr lang="ru-RU" sz="1800" dirty="0"/>
              <a:t> і </a:t>
            </a:r>
            <a:r>
              <a:rPr lang="ru-RU" sz="1800" dirty="0" err="1"/>
              <a:t>національностей</a:t>
            </a:r>
            <a:r>
              <a:rPr lang="ru-RU" sz="1800" dirty="0"/>
              <a:t> -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наповнює</a:t>
            </a:r>
            <a:r>
              <a:rPr lang="ru-RU" sz="1800" dirty="0"/>
              <a:t>, </a:t>
            </a:r>
            <a:r>
              <a:rPr lang="ru-RU" sz="1800" dirty="0" err="1"/>
              <a:t>збагачує</a:t>
            </a:r>
            <a:r>
              <a:rPr lang="ru-RU" sz="1800" dirty="0"/>
              <a:t> нас, </a:t>
            </a:r>
            <a:r>
              <a:rPr lang="ru-RU" sz="1800" dirty="0" err="1"/>
              <a:t>робить</a:t>
            </a:r>
            <a:r>
              <a:rPr lang="ru-RU" sz="1800" dirty="0"/>
              <a:t> </a:t>
            </a:r>
            <a:r>
              <a:rPr lang="ru-RU" sz="1800" dirty="0" err="1"/>
              <a:t>стійкими</a:t>
            </a:r>
            <a:r>
              <a:rPr lang="ru-RU" sz="1800" dirty="0"/>
              <a:t>, </a:t>
            </a:r>
            <a:r>
              <a:rPr lang="ru-RU" sz="1800" dirty="0" err="1"/>
              <a:t>нагадує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ми </a:t>
            </a:r>
            <a:r>
              <a:rPr lang="ru-RU" sz="1800" dirty="0" err="1"/>
              <a:t>прийшли</a:t>
            </a:r>
            <a:r>
              <a:rPr lang="ru-RU" sz="1800" dirty="0"/>
              <a:t> в </a:t>
            </a:r>
            <a:r>
              <a:rPr lang="ru-RU" sz="1800" dirty="0" err="1"/>
              <a:t>цей</a:t>
            </a:r>
            <a:r>
              <a:rPr lang="ru-RU" sz="1800" dirty="0"/>
              <a:t> </a:t>
            </a:r>
            <a:r>
              <a:rPr lang="ru-RU" sz="1800" dirty="0" err="1"/>
              <a:t>Світ</a:t>
            </a:r>
            <a:r>
              <a:rPr lang="ru-RU" sz="1800" dirty="0"/>
              <a:t> і </a:t>
            </a:r>
            <a:r>
              <a:rPr lang="ru-RU" sz="1800" dirty="0" err="1"/>
              <a:t>можемо</a:t>
            </a:r>
            <a:r>
              <a:rPr lang="ru-RU" sz="1800" dirty="0"/>
              <a:t> </a:t>
            </a:r>
            <a:r>
              <a:rPr lang="ru-RU" sz="1800" dirty="0" err="1"/>
              <a:t>довіряти</a:t>
            </a:r>
            <a:r>
              <a:rPr lang="ru-RU" sz="1800" dirty="0"/>
              <a:t> </a:t>
            </a:r>
            <a:r>
              <a:rPr lang="ru-RU" sz="1800" dirty="0" err="1"/>
              <a:t>йому</a:t>
            </a:r>
            <a:r>
              <a:rPr lang="ru-RU" sz="1800" dirty="0" smtClean="0"/>
              <a:t>!</a:t>
            </a:r>
            <a:endParaRPr lang="ru-RU" sz="1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772816"/>
            <a:ext cx="3456384" cy="2970776"/>
          </a:xfrm>
        </p:spPr>
      </p:pic>
    </p:spTree>
    <p:extLst>
      <p:ext uri="{BB962C8B-B14F-4D97-AF65-F5344CB8AC3E}">
        <p14:creationId xmlns:p14="http://schemas.microsoft.com/office/powerpoint/2010/main" val="238281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769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Тривога і страждання: як допомогти прожити </vt:lpstr>
      <vt:lpstr>Як допомогти близьким</vt:lpstr>
      <vt:lpstr>Внутрішня вісь цінностей</vt:lpstr>
      <vt:lpstr>Коли Людина є гармонійною і цілісною – вона передає цей стан іншим людям! Принцип Метронома! Метроном (від грец. μέτρον "заходи" + νόμος "закон") - прилад, що відзначає короткі проміжки часу рівномірними ударами. В основному використовується музикантами як точний орієнтир темпу під час виконання музичного твору на репетиції. В останні десятиліття також іноді використовується на концертних виступах — наприклад, для синхронізації з записом, що одночасно звучить, або електронними інструментами.</vt:lpstr>
      <vt:lpstr>Практики для психологічної стійкості</vt:lpstr>
      <vt:lpstr>Презентация PowerPoint</vt:lpstr>
      <vt:lpstr>Музична терапія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Тривога і страждання: як допомогти прожити</dc:title>
  <dc:creator>User</dc:creator>
  <cp:lastModifiedBy>User</cp:lastModifiedBy>
  <cp:revision>6</cp:revision>
  <dcterms:created xsi:type="dcterms:W3CDTF">2022-05-10T08:39:12Z</dcterms:created>
  <dcterms:modified xsi:type="dcterms:W3CDTF">2022-05-10T09:41:54Z</dcterms:modified>
</cp:coreProperties>
</file>